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</p:sldMasterIdLst>
  <p:notesMasterIdLst>
    <p:notesMasterId r:id="rId12"/>
  </p:notesMasterIdLst>
  <p:sldIdLst>
    <p:sldId id="361" r:id="rId4"/>
    <p:sldId id="257" r:id="rId5"/>
    <p:sldId id="262" r:id="rId6"/>
    <p:sldId id="282" r:id="rId7"/>
    <p:sldId id="277" r:id="rId8"/>
    <p:sldId id="302" r:id="rId9"/>
    <p:sldId id="305" r:id="rId10"/>
    <p:sldId id="306" r:id="rId11"/>
  </p:sldIdLst>
  <p:sldSz cx="9144000" cy="5143500" type="screen16x9"/>
  <p:notesSz cx="6858000" cy="9144000"/>
  <p:embeddedFontLst>
    <p:embeddedFont>
      <p:font typeface="Anton" pitchFamily="2" charset="0"/>
      <p:regular r:id="rId13"/>
    </p:embeddedFont>
    <p:embeddedFont>
      <p:font typeface="Constantia" panose="02030602050306030303" pitchFamily="18" charset="0"/>
      <p:regular r:id="rId14"/>
      <p:bold r:id="rId15"/>
      <p:italic r:id="rId16"/>
      <p:boldItalic r:id="rId17"/>
    </p:embeddedFont>
    <p:embeddedFont>
      <p:font typeface="DM Sans" pitchFamily="2" charset="0"/>
      <p:regular r:id="rId18"/>
      <p:bold r:id="rId19"/>
      <p:italic r:id="rId20"/>
      <p:boldItalic r:id="rId21"/>
    </p:embeddedFont>
    <p:embeddedFont>
      <p:font typeface="Helvetica Neue Light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25637c3d2b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g125637c3d2b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05406917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g1305406917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8" r:id="rId5"/>
    <p:sldLayoutId id="2147483719" r:id="rId6"/>
    <p:sldLayoutId id="214748372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05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1168980"/>
            <a:ext cx="6383022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05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800" b="1" i="0" u="none" strike="noStrike" cap="none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Patrón de diseño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800" b="1" i="0" u="none" strike="noStrike" cap="none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MVC – </a:t>
            </a:r>
            <a:r>
              <a:rPr lang="es-AR" sz="4800" b="1" i="1" u="none" strike="noStrike" cap="none" dirty="0">
                <a:solidFill>
                  <a:schemeClr val="bg1"/>
                </a:solidFill>
                <a:latin typeface="Constantia" panose="02030602050306030303" pitchFamily="18" charset="0"/>
                <a:ea typeface="DM Sans"/>
                <a:cs typeface="DM Sans"/>
                <a:sym typeface="DM Sans"/>
              </a:rPr>
              <a:t>server capas</a:t>
            </a:r>
            <a:endParaRPr sz="4000" b="1" i="1" u="none" strike="noStrike" cap="none" dirty="0">
              <a:solidFill>
                <a:schemeClr val="bg1"/>
              </a:solidFill>
              <a:latin typeface="Constantia" panose="02030602050306030303" pitchFamily="18" charset="0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82"/>
          <p:cNvSpPr txBox="1"/>
          <p:nvPr/>
        </p:nvSpPr>
        <p:spPr>
          <a:xfrm>
            <a:off x="383383" y="654737"/>
            <a:ext cx="4730100" cy="62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vamos a hacer?: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4" name="Google Shape;724;p182"/>
          <p:cNvSpPr txBox="1"/>
          <p:nvPr/>
        </p:nvSpPr>
        <p:spPr>
          <a:xfrm>
            <a:off x="442857" y="1691232"/>
            <a:ext cx="534091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350"/>
            </a:pP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Instalar CORS en nuestro server desarrollado en la clase 12, para permitir el acceso desde un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frontEnd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 externo.</a:t>
            </a: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724;p182">
            <a:extLst>
              <a:ext uri="{FF2B5EF4-FFF2-40B4-BE49-F238E27FC236}">
                <a16:creationId xmlns:a16="http://schemas.microsoft.com/office/drawing/2014/main" id="{32D540E0-87E4-3823-0456-2735E447720F}"/>
              </a:ext>
            </a:extLst>
          </p:cNvPr>
          <p:cNvSpPr txBox="1"/>
          <p:nvPr/>
        </p:nvSpPr>
        <p:spPr>
          <a:xfrm>
            <a:off x="446576" y="2772896"/>
            <a:ext cx="5277717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Agrega una ruta /api/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carts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/:cid/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purchase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, que permita comprar un carrito. Partir del ejercicio desarrollado en los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afterClass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 anteriores. La compra deberá reflejarse en un ticket, que se guardará en DB, con un modelo acorde (total,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nroTicket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, detalle, email comprador, fecha). </a:t>
            </a:r>
          </a:p>
        </p:txBody>
      </p:sp>
      <p:pic>
        <p:nvPicPr>
          <p:cNvPr id="1026" name="Picture 2" descr="El patrón modelo-vista-controlador: Arquitectura y frameworks explicados">
            <a:extLst>
              <a:ext uri="{FF2B5EF4-FFF2-40B4-BE49-F238E27FC236}">
                <a16:creationId xmlns:a16="http://schemas.microsoft.com/office/drawing/2014/main" id="{E0D5E286-588F-A977-D2DB-7A61A629C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518" y="1731693"/>
            <a:ext cx="2972537" cy="235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6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116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Handlebars</a:t>
            </a:r>
            <a:endParaRPr sz="3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4" name="Google Shape;484;p116"/>
          <p:cNvSpPr txBox="1"/>
          <p:nvPr/>
        </p:nvSpPr>
        <p:spPr>
          <a:xfrm>
            <a:off x="917700" y="1420100"/>
            <a:ext cx="4630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un motor de plantillas pensado para agregar un nivel medio de dinamismo en una página web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Dicho motor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preprocesa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el html que queremos renderizar, reconociendo el patrón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{{variable}}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de manera que buscará un objeto que cuente con dicha propiedad para poder sustituir, dando el efecto de dinamismo.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u="sng">
                <a:latin typeface="DM Sans"/>
                <a:ea typeface="DM Sans"/>
                <a:cs typeface="DM Sans"/>
                <a:sym typeface="DM Sans"/>
              </a:rPr>
              <a:t>No está pensado para elementos de cambios constantes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esto debido a que los cambios siguen requiriendo una renderización completa del DOM.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5" name="Google Shape;485;p116"/>
          <p:cNvPicPr preferRelativeResize="0"/>
          <p:nvPr/>
        </p:nvPicPr>
        <p:blipFill rotWithShape="1">
          <a:blip r:embed="rId3">
            <a:alphaModFix/>
          </a:blip>
          <a:srcRect l="25096" r="22629"/>
          <a:stretch/>
        </p:blipFill>
        <p:spPr>
          <a:xfrm>
            <a:off x="5805700" y="1885275"/>
            <a:ext cx="2448899" cy="192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2746</TotalTime>
  <Words>295</Words>
  <Application>Microsoft Office PowerPoint</Application>
  <PresentationFormat>Presentación en pantalla (16:9)</PresentationFormat>
  <Paragraphs>28</Paragraphs>
  <Slides>8</Slides>
  <Notes>8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Helvetica Neue Light</vt:lpstr>
      <vt:lpstr>DM Sans</vt:lpstr>
      <vt:lpstr>Constantia</vt:lpstr>
      <vt:lpstr>Arial</vt:lpstr>
      <vt:lpstr>Anton</vt:lpstr>
      <vt:lpstr>Simple Light</vt:lpstr>
      <vt:lpstr>Coderhouse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45</cp:revision>
  <dcterms:modified xsi:type="dcterms:W3CDTF">2024-09-18T16:23:02Z</dcterms:modified>
</cp:coreProperties>
</file>